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1" r:id="rId2"/>
    <p:sldId id="282" r:id="rId3"/>
    <p:sldId id="275" r:id="rId4"/>
    <p:sldId id="283" r:id="rId5"/>
    <p:sldId id="284" r:id="rId6"/>
    <p:sldId id="285" r:id="rId7"/>
    <p:sldId id="286" r:id="rId8"/>
    <p:sldId id="287" r:id="rId9"/>
    <p:sldId id="288" r:id="rId10"/>
    <p:sldId id="27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0099FF"/>
    <a:srgbClr val="FF66CC"/>
    <a:srgbClr val="000000"/>
    <a:srgbClr val="08025A"/>
    <a:srgbClr val="FFFF00"/>
    <a:srgbClr val="0033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4" autoAdjust="0"/>
    <p:restoredTop sz="94660"/>
  </p:normalViewPr>
  <p:slideViewPr>
    <p:cSldViewPr>
      <p:cViewPr varScale="1">
        <p:scale>
          <a:sx n="82" d="100"/>
          <a:sy n="8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6B3B-D3B0-4A1E-8CE5-534BA074112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3AF9-E1AB-49CD-897D-AB20050F9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3\1.wma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3\2.wma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Bitmap in Malayalam Cover 4,5,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837" y="1"/>
            <a:ext cx="4304303" cy="445416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Pohsâ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oÀ¨mepIÄ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]mXbnÂþ4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" y="2028191"/>
            <a:ext cx="6000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ML-Aathira" pitchFamily="82" charset="0"/>
              </a:rPr>
              <a:t>amt½m-Zok</a:t>
            </a:r>
          </a:p>
          <a:p>
            <a:pPr algn="ctr"/>
            <a:r>
              <a:rPr lang="en-US" sz="4000" b="1" dirty="0" err="1">
                <a:latin typeface="ML-Aathira" pitchFamily="82" charset="0"/>
              </a:rPr>
              <a:t>ssXem-`n-tjIw</a:t>
            </a:r>
            <a:r>
              <a:rPr lang="en-US" sz="4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4000" b="1" dirty="0" err="1">
                <a:latin typeface="ML-Aathira" pitchFamily="82" charset="0"/>
              </a:rPr>
              <a:t>hn</a:t>
            </a:r>
            <a:r>
              <a:rPr lang="en-US" sz="4000" b="1" dirty="0">
                <a:latin typeface="ML-Aathira" pitchFamily="82" charset="0"/>
              </a:rPr>
              <a:t>. </a:t>
            </a:r>
            <a:r>
              <a:rPr lang="en-US" sz="4000" b="1" dirty="0" err="1">
                <a:latin typeface="ML-Aathira" pitchFamily="82" charset="0"/>
              </a:rPr>
              <a:t>IpÀ_m</a:t>
            </a:r>
            <a:r>
              <a:rPr lang="en-US" sz="4000" b="1" dirty="0">
                <a:latin typeface="ML-Aathira" pitchFamily="82" charset="0"/>
              </a:rPr>
              <a:t>\</a:t>
            </a:r>
          </a:p>
          <a:p>
            <a:pPr algn="ctr"/>
            <a:r>
              <a:rPr lang="en-US" sz="4000" b="1" dirty="0">
                <a:latin typeface="ML-Aathira" pitchFamily="82" charset="0"/>
              </a:rPr>
              <a:t>A\p-c-</a:t>
            </a:r>
            <a:r>
              <a:rPr lang="en-US" sz="4000" b="1" dirty="0" err="1">
                <a:latin typeface="ML-Aathira" pitchFamily="82" charset="0"/>
              </a:rPr>
              <a:t>RvP</a:t>
            </a:r>
            <a:r>
              <a:rPr lang="en-US" sz="4000" b="1" dirty="0">
                <a:latin typeface="ML-Aathira" pitchFamily="82" charset="0"/>
              </a:rPr>
              <a:t>\w</a:t>
            </a:r>
          </a:p>
          <a:p>
            <a:pPr algn="ctr"/>
            <a:r>
              <a:rPr lang="en-US" sz="4000" b="1" dirty="0" err="1">
                <a:latin typeface="ML-Aathira" pitchFamily="82" charset="0"/>
              </a:rPr>
              <a:t>tcmKo</a:t>
            </a:r>
            <a:r>
              <a:rPr lang="en-US" sz="4000" b="1" dirty="0">
                <a:latin typeface="ML-Aathira" pitchFamily="82" charset="0"/>
              </a:rPr>
              <a:t>-</a:t>
            </a:r>
            <a:r>
              <a:rPr lang="en-US" sz="4000" b="1" dirty="0" err="1">
                <a:latin typeface="ML-Aathira" pitchFamily="82" charset="0"/>
              </a:rPr>
              <a:t>te</a:t>
            </a:r>
            <a:r>
              <a:rPr lang="en-US" sz="4000" b="1" dirty="0">
                <a:latin typeface="ML-Aathira" pitchFamily="82" charset="0"/>
              </a:rPr>
              <a:t>-]\w</a:t>
            </a:r>
          </a:p>
          <a:p>
            <a:pPr algn="ctr"/>
            <a:r>
              <a:rPr lang="en-US" sz="4000" b="1" dirty="0" err="1">
                <a:latin typeface="ML-Aathira" pitchFamily="82" charset="0"/>
              </a:rPr>
              <a:t>Xncp</a:t>
            </a:r>
            <a:r>
              <a:rPr lang="en-US" sz="4000" b="1" dirty="0">
                <a:latin typeface="ML-Aathira" pitchFamily="82" charset="0"/>
              </a:rPr>
              <a:t>-¸«w</a:t>
            </a:r>
          </a:p>
          <a:p>
            <a:pPr algn="ctr"/>
            <a:r>
              <a:rPr lang="en-US" sz="4000" b="1" dirty="0" err="1">
                <a:latin typeface="ML-Aathira" pitchFamily="82" charset="0"/>
              </a:rPr>
              <a:t>hnhmlw</a:t>
            </a:r>
            <a:endParaRPr lang="en-US" sz="4000" b="1" dirty="0">
              <a:latin typeface="ML-Aathira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0430" y="1006602"/>
            <a:ext cx="2159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FF"/>
                </a:solidFill>
                <a:latin typeface="ML-Aathira" pitchFamily="82" charset="0"/>
              </a:rPr>
              <a:t>IqZm</a:t>
            </a:r>
            <a:r>
              <a:rPr lang="en-US" sz="40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4000" b="1" dirty="0" err="1">
                <a:solidFill>
                  <a:srgbClr val="FF00FF"/>
                </a:solidFill>
                <a:latin typeface="ML-Aathira" pitchFamily="82" charset="0"/>
              </a:rPr>
              <a:t>i</a:t>
            </a:r>
            <a:r>
              <a:rPr lang="en-US" sz="4000" b="1" dirty="0">
                <a:solidFill>
                  <a:srgbClr val="FF00FF"/>
                </a:solidFill>
                <a:latin typeface="ML-Aathira" pitchFamily="82" charset="0"/>
              </a:rPr>
              <a:t>-IÄ</a:t>
            </a:r>
          </a:p>
        </p:txBody>
      </p:sp>
      <p:pic>
        <p:nvPicPr>
          <p:cNvPr id="6146" name="Picture 2" descr="D:\web photo\class 4\sacraments_transparent_-_200x2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7695" y="2500306"/>
            <a:ext cx="2659081" cy="29914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14818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~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Øm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n¨Xpw</a:t>
            </a:r>
            <a:r>
              <a:rPr lang="en-US" sz="3000" b="1" dirty="0">
                <a:latin typeface="ML-Aathira" pitchFamily="82" charset="0"/>
              </a:rPr>
              <a:t> ssZhnIPoh³ {]</a:t>
            </a:r>
            <a:r>
              <a:rPr lang="en-US" sz="3000" b="1" dirty="0" err="1">
                <a:latin typeface="ML-Aathira" pitchFamily="82" charset="0"/>
              </a:rPr>
              <a:t>Zm</a:t>
            </a:r>
            <a:r>
              <a:rPr lang="en-US" sz="3000" b="1" dirty="0">
                <a:latin typeface="ML-Aathira" pitchFamily="82" charset="0"/>
              </a:rPr>
              <a:t>\w </a:t>
            </a:r>
            <a:r>
              <a:rPr lang="en-US" sz="3000" b="1" dirty="0" err="1">
                <a:latin typeface="ML-Aathira" pitchFamily="82" charset="0"/>
              </a:rPr>
              <a:t>sN¿p¶Xpamb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IqZmiIÄ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Hcp¡t¯mSpw</a:t>
            </a:r>
            <a:r>
              <a:rPr lang="en-US" sz="3000" b="1" dirty="0">
                <a:latin typeface="ML-Aathira" pitchFamily="82" charset="0"/>
              </a:rPr>
              <a:t>  `</a:t>
            </a:r>
            <a:r>
              <a:rPr lang="en-US" sz="3000" b="1" dirty="0" err="1">
                <a:latin typeface="ML-Aathira" pitchFamily="82" charset="0"/>
              </a:rPr>
              <a:t>àntbmSpwIqsS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kzoIcn¨v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Ir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mhc¯nÂ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ap¡v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hfcmw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7170" name="Picture 2" descr="D:\web photo\class 4\Sacra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3000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3214686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38452" y="1066800"/>
            <a:ext cx="5791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Ir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bpsS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taml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amw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hgnIÄ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Xpd¶ht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]m]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n¡m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\µw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XqIn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hcp¶ht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`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ànsbmSt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§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Xr¸mZw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XmWphW§p¶p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ssZhnIPoh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hfÀ¯phm³ </a:t>
            </a:r>
            <a:r>
              <a:rPr lang="en-US" sz="3000" b="1" dirty="0" err="1">
                <a:latin typeface="ML-Aathira" pitchFamily="82" charset="0"/>
              </a:rPr>
              <a:t>th­n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IqZmiIÄ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Øm</a:t>
            </a:r>
            <a:r>
              <a:rPr lang="en-US" sz="3000" b="1" dirty="0">
                <a:latin typeface="ML-Aathira" pitchFamily="82" charset="0"/>
              </a:rPr>
              <a:t>]n¨ </a:t>
            </a:r>
            <a:r>
              <a:rPr lang="en-US" sz="3000" b="1" dirty="0" err="1">
                <a:latin typeface="ML-Aathira" pitchFamily="82" charset="0"/>
              </a:rPr>
              <a:t>Cutimtb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tbmKyXtbmSpIqsS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IqZmiIÄ</a:t>
            </a:r>
            <a:r>
              <a:rPr lang="en-US" sz="3000" b="1" dirty="0">
                <a:latin typeface="ML-Aathira" pitchFamily="82" charset="0"/>
              </a:rPr>
              <a:t> kzoIcn¡phm³ </a:t>
            </a:r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{]m]</a:t>
            </a:r>
            <a:r>
              <a:rPr lang="en-US" sz="3000" b="1" dirty="0" err="1">
                <a:latin typeface="ML-Aathira" pitchFamily="82" charset="0"/>
              </a:rPr>
              <a:t>vXcm¡Wta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`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àn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qÀÆw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(tbml.4:1þ15)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21457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1785926"/>
            <a:ext cx="8715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HmÀ½n¡m³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Rm³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ÂIp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shÅw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IpSn¡p¶h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\v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n¶oSv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Hcn¡epw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Zmln¡pIbnÃ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tbml</a:t>
            </a:r>
            <a:r>
              <a:rPr lang="en-US" sz="3000" dirty="0">
                <a:latin typeface="ML-Aathira" pitchFamily="82" charset="0"/>
              </a:rPr>
              <a:t> 4:14).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785926"/>
            <a:ext cx="87154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-¡-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t¯mSpw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`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àn-tbm-Spw-IqsS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Rm³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IqZm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-IÄ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kzoI-cn¡pw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3643314"/>
            <a:ext cx="304800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0"/>
            <a:ext cx="83058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4612" y="714356"/>
            <a:ext cx="642942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BSmw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PohPe¯n¶pdhbmIpw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Ggp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IqZmiItfIn</a:t>
            </a:r>
            <a:r>
              <a:rPr lang="en-US" sz="2600" dirty="0">
                <a:latin typeface="ML-Aathira" pitchFamily="82" charset="0"/>
              </a:rPr>
              <a:t> \mY³</a:t>
            </a:r>
          </a:p>
          <a:p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nXyamw</a:t>
            </a:r>
            <a:r>
              <a:rPr lang="en-US" sz="2600" dirty="0">
                <a:latin typeface="ML-Aathira" pitchFamily="82" charset="0"/>
              </a:rPr>
              <a:t> Poh³ {]</a:t>
            </a:r>
            <a:r>
              <a:rPr lang="en-US" sz="2600" dirty="0" err="1">
                <a:latin typeface="ML-Aathira" pitchFamily="82" charset="0"/>
              </a:rPr>
              <a:t>Zm</a:t>
            </a:r>
            <a:r>
              <a:rPr lang="en-US" sz="2600" dirty="0">
                <a:latin typeface="ML-Aathira" pitchFamily="82" charset="0"/>
              </a:rPr>
              <a:t>\w sN¿m³</a:t>
            </a:r>
          </a:p>
          <a:p>
            <a:r>
              <a:rPr lang="en-US" sz="2600" dirty="0">
                <a:latin typeface="ML-Aathira" pitchFamily="82" charset="0"/>
              </a:rPr>
              <a:t>ip²oIcn¨§p iàcm¡m³</a:t>
            </a:r>
          </a:p>
          <a:p>
            <a:r>
              <a:rPr lang="en-US" sz="2600" dirty="0">
                <a:latin typeface="ML-Aathira" pitchFamily="82" charset="0"/>
              </a:rPr>
              <a:t>	CutimX³ </a:t>
            </a:r>
            <a:r>
              <a:rPr lang="en-US" sz="2600" dirty="0" err="1">
                <a:latin typeface="ML-Aathira" pitchFamily="82" charset="0"/>
              </a:rPr>
              <a:t>Znhyclky§sf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\½Ä¡\</a:t>
            </a:r>
            <a:r>
              <a:rPr lang="en-US" sz="2600" dirty="0" err="1">
                <a:latin typeface="ML-Aathira" pitchFamily="82" charset="0"/>
              </a:rPr>
              <a:t>p`ham¡p¶h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Xncpk`mKm</a:t>
            </a:r>
            <a:r>
              <a:rPr lang="en-US" sz="2600" dirty="0">
                <a:latin typeface="ML-Aathira" pitchFamily="82" charset="0"/>
              </a:rPr>
              <a:t>{</a:t>
            </a:r>
            <a:r>
              <a:rPr lang="en-US" sz="2600" dirty="0" err="1">
                <a:latin typeface="ML-Aathira" pitchFamily="82" charset="0"/>
              </a:rPr>
              <a:t>Xw</a:t>
            </a:r>
            <a:r>
              <a:rPr lang="en-US" sz="2600" dirty="0">
                <a:latin typeface="ML-Aathira" pitchFamily="82" charset="0"/>
              </a:rPr>
              <a:t> ]Sp¯pbÀ¯m³</a:t>
            </a: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kvt</a:t>
            </a:r>
            <a:r>
              <a:rPr lang="en-US" sz="2600" dirty="0">
                <a:latin typeface="ML-Aathira" pitchFamily="82" charset="0"/>
              </a:rPr>
              <a:t>\l¯n³ tkhIcm¡namäm³</a:t>
            </a:r>
          </a:p>
          <a:p>
            <a:r>
              <a:rPr lang="en-US" sz="2600" dirty="0">
                <a:latin typeface="ML-Aathira" pitchFamily="82" charset="0"/>
              </a:rPr>
              <a:t>Poh³ ]</a:t>
            </a:r>
            <a:r>
              <a:rPr lang="en-US" sz="2600" dirty="0" err="1">
                <a:latin typeface="ML-Aathira" pitchFamily="82" charset="0"/>
              </a:rPr>
              <a:t>Icpam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IqZmIÄ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`</a:t>
            </a:r>
            <a:r>
              <a:rPr lang="en-US" sz="2600" dirty="0" err="1">
                <a:latin typeface="ML-Aathira" pitchFamily="82" charset="0"/>
              </a:rPr>
              <a:t>àymZcthmsS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kzoIcn¡mw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kvt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lw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ndsªmcp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lrZbsamsS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Ir</a:t>
            </a:r>
            <a:r>
              <a:rPr lang="en-US" sz="2600" dirty="0">
                <a:latin typeface="ML-Aathira" pitchFamily="82" charset="0"/>
              </a:rPr>
              <a:t>]</a:t>
            </a:r>
            <a:r>
              <a:rPr lang="en-US" sz="2600" dirty="0" err="1">
                <a:latin typeface="ML-Aathira" pitchFamily="82" charset="0"/>
              </a:rPr>
              <a:t>mhcwt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Sn</a:t>
            </a:r>
            <a:r>
              <a:rPr lang="en-US" sz="2600" dirty="0">
                <a:latin typeface="ML-Aathira" pitchFamily="82" charset="0"/>
              </a:rPr>
              <a:t> [\</a:t>
            </a:r>
            <a:r>
              <a:rPr lang="en-US" sz="2600" dirty="0" err="1">
                <a:latin typeface="ML-Aathira" pitchFamily="82" charset="0"/>
              </a:rPr>
              <a:t>ycmImw</a:t>
            </a:r>
            <a:endParaRPr lang="en-US" sz="2600" dirty="0">
              <a:latin typeface="ML-Aathira" pitchFamily="82" charset="0"/>
            </a:endParaRPr>
          </a:p>
          <a:p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685800"/>
            <a:ext cx="6686576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95860" y="1219200"/>
            <a:ext cx="664797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1.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Pohsâ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Dd-hnSw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k`-bn-eqsS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IqZm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Nmep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4. 	amt½m-Zokm: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Cutim-bn-epÅ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P\\w</a:t>
            </a:r>
          </a:p>
          <a:p>
            <a:pPr>
              <a:buNone/>
            </a:pPr>
            <a:r>
              <a:rPr lang="pt-BR" sz="2300" dirty="0">
                <a:solidFill>
                  <a:srgbClr val="FF00FF"/>
                </a:solidFill>
                <a:latin typeface="ML-Gopika" pitchFamily="82" charset="2"/>
              </a:rPr>
              <a:t>5. 	ssXem-`n-tjIw: ]cn-ip-²m-ßm-hn-epÅ A`n-tjIw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6.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.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IpÀ_m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\: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_en</a:t>
            </a: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7. 	hn. IpÀ_m\: Pohsâ A¸w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8.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Cutimsb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kzoI-cn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-¡m³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9.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-X-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cmbv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XoÀ¶oSmw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10.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-\-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Iq-Zmi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11.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tcmKo-te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-]\w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Xncp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-¸«w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hnhmlw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14. 	IpZm-im-\p-I-c-W-§Ä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15. 	{]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mÀ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°\: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ssZh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-hp-am-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bp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-f-f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kw`m-jWw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53340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51604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2844" y="1501162"/>
            <a:ext cx="878684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IqZm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i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-IÄ Poh³  \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ÂIp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Nmep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-IÄ</a:t>
            </a:r>
          </a:p>
        </p:txBody>
      </p:sp>
      <p:pic>
        <p:nvPicPr>
          <p:cNvPr id="2" name="Picture 2" descr="E:\NEW POWER POINT 2013\class 3 bit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66"/>
            <a:ext cx="5346700" cy="1195387"/>
          </a:xfrm>
          <a:prstGeom prst="rect">
            <a:avLst/>
          </a:prstGeom>
          <a:noFill/>
        </p:spPr>
      </p:pic>
      <p:pic>
        <p:nvPicPr>
          <p:cNvPr id="3" name="Picture 3" descr="D:\web photo\class 4\woman_at_the_well.jpg"/>
          <p:cNvPicPr>
            <a:picLocks noChangeAspect="1" noChangeArrowheads="1"/>
          </p:cNvPicPr>
          <p:nvPr/>
        </p:nvPicPr>
        <p:blipFill>
          <a:blip r:embed="rId3"/>
          <a:srcRect b="3935"/>
          <a:stretch>
            <a:fillRect/>
          </a:stretch>
        </p:blipFill>
        <p:spPr bwMode="auto">
          <a:xfrm>
            <a:off x="1725629" y="2500306"/>
            <a:ext cx="5632453" cy="4357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75562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~</a:t>
            </a:r>
            <a:r>
              <a:rPr lang="en-US" sz="3000" b="1" dirty="0" err="1">
                <a:latin typeface="ML-Aathira" pitchFamily="82" charset="0"/>
              </a:rPr>
              <a:t>Hcn¡Â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bm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XsNbvXp</a:t>
            </a:r>
            <a:r>
              <a:rPr lang="en-US" sz="3000" b="1" dirty="0">
                <a:latin typeface="ML-Aathira" pitchFamily="82" charset="0"/>
              </a:rPr>
              <a:t> £</a:t>
            </a:r>
            <a:r>
              <a:rPr lang="en-US" sz="3000" b="1" dirty="0" err="1">
                <a:latin typeface="ML-Aathira" pitchFamily="82" charset="0"/>
              </a:rPr>
              <a:t>oWn¨v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Hcp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InWdnsâ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IcbnÂ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Ccp¶p</a:t>
            </a:r>
            <a:r>
              <a:rPr lang="en-US" sz="3000" b="1" dirty="0">
                <a:latin typeface="ML-Aathira" pitchFamily="82" charset="0"/>
              </a:rPr>
              <a:t>. B </a:t>
            </a:r>
            <a:r>
              <a:rPr lang="en-US" sz="3000" b="1" dirty="0" err="1">
                <a:latin typeface="ML-Aathira" pitchFamily="82" charset="0"/>
              </a:rPr>
              <a:t>kabw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Hcp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kacnbm¡mcn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shÅw</a:t>
            </a:r>
            <a:r>
              <a:rPr lang="en-US" sz="3000" b="1" dirty="0">
                <a:latin typeface="ML-Aathira" pitchFamily="82" charset="0"/>
              </a:rPr>
              <a:t> tImcm³ </a:t>
            </a:r>
            <a:r>
              <a:rPr lang="en-US" sz="3000" b="1" dirty="0" err="1">
                <a:latin typeface="ML-Aathira" pitchFamily="82" charset="0"/>
              </a:rPr>
              <a:t>AhnsS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h¶p</a:t>
            </a:r>
            <a:r>
              <a:rPr lang="en-US" sz="3000" b="1" dirty="0">
                <a:latin typeface="ML-Aathira" pitchFamily="82" charset="0"/>
              </a:rPr>
              <a:t>. B </a:t>
            </a:r>
            <a:r>
              <a:rPr lang="en-US" sz="3000" b="1" dirty="0" err="1">
                <a:latin typeface="ML-Aathira" pitchFamily="82" charset="0"/>
              </a:rPr>
              <a:t>kv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Xobpambn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kwkmcn¡p¶Xn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>
                <a:latin typeface="ML-Aathira" pitchFamily="82" charset="0"/>
              </a:rPr>
              <a:t>nSbnÂ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C§s\ ]</a:t>
            </a:r>
            <a:r>
              <a:rPr lang="en-US" sz="3000" b="1" dirty="0" err="1">
                <a:latin typeface="ML-Aathira" pitchFamily="82" charset="0"/>
              </a:rPr>
              <a:t>dªp</a:t>
            </a:r>
            <a:r>
              <a:rPr lang="en-US" sz="3000" b="1" dirty="0">
                <a:latin typeface="ML-Aathira" pitchFamily="82" charset="0"/>
              </a:rPr>
              <a:t>:</a:t>
            </a:r>
          </a:p>
        </p:txBody>
      </p:sp>
      <p:pic>
        <p:nvPicPr>
          <p:cNvPr id="2050" name="Picture 2" descr="D:\web photo\class 4\perempuan-samaria-5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8626" y="2396069"/>
            <a:ext cx="3346448" cy="44619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75562"/>
            <a:ext cx="81439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~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Cu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shÅw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IpSn¡p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Gh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ho­pw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Zmln¡pw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F¶mÂ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Rm³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ÂIp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shÅw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IpSn¡p¶h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\v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n¶oSv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Hcn¡epw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Zmln¡pIbnÃ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Rm³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ÂIp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Pew Ah\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nXyPoh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nte¡v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nÀKfn¡p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AcphnbmIpw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tbml</a:t>
            </a:r>
            <a:r>
              <a:rPr lang="en-US" sz="3000" dirty="0">
                <a:latin typeface="ML-Aathira" pitchFamily="82" charset="0"/>
              </a:rPr>
              <a:t> 4:13þ14).</a:t>
            </a:r>
          </a:p>
        </p:txBody>
      </p:sp>
      <p:pic>
        <p:nvPicPr>
          <p:cNvPr id="3074" name="Picture 2" descr="D:\web photo\class 4\0_25156_c4d7d808_L.jpg"/>
          <p:cNvPicPr>
            <a:picLocks noChangeAspect="1" noChangeArrowheads="1"/>
          </p:cNvPicPr>
          <p:nvPr/>
        </p:nvPicPr>
        <p:blipFill>
          <a:blip r:embed="rId2"/>
          <a:srcRect l="3700" t="4542" r="4050" b="5935"/>
          <a:stretch>
            <a:fillRect/>
          </a:stretch>
        </p:blipFill>
        <p:spPr bwMode="auto">
          <a:xfrm>
            <a:off x="1714480" y="2676241"/>
            <a:ext cx="5715040" cy="41817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42525"/>
            <a:ext cx="81439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ML-Aathira" pitchFamily="82" charset="0"/>
              </a:rPr>
              <a:t>~</a:t>
            </a:r>
            <a:r>
              <a:rPr lang="en-US" sz="3000" b="1" dirty="0" err="1">
                <a:latin typeface="ML-Aathira" pitchFamily="82" charset="0"/>
              </a:rPr>
              <a:t>Zmln¡p¶hÀ¡v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PohPew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hmKvZm</a:t>
            </a:r>
            <a:r>
              <a:rPr lang="en-US" sz="3000" b="1" dirty="0">
                <a:latin typeface="ML-Aathira" pitchFamily="82" charset="0"/>
              </a:rPr>
              <a:t>\w </a:t>
            </a:r>
            <a:r>
              <a:rPr lang="en-US" sz="3000" b="1" dirty="0" err="1">
                <a:latin typeface="ML-Aathira" pitchFamily="82" charset="0"/>
              </a:rPr>
              <a:t>sN¿p¶p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AhnSp¶v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hmKvZm</a:t>
            </a:r>
            <a:r>
              <a:rPr lang="en-US" sz="3000" b="1" dirty="0">
                <a:latin typeface="ML-Aathira" pitchFamily="82" charset="0"/>
              </a:rPr>
              <a:t>\w </a:t>
            </a:r>
            <a:r>
              <a:rPr lang="en-US" sz="3000" b="1" dirty="0" err="1">
                <a:latin typeface="ML-Aathira" pitchFamily="82" charset="0"/>
              </a:rPr>
              <a:t>sNbvX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PohPeamWv</a:t>
            </a:r>
            <a:r>
              <a:rPr lang="en-US" sz="3000" b="1" dirty="0">
                <a:latin typeface="ML-Aathira" pitchFamily="82" charset="0"/>
              </a:rPr>
              <a:t> ssZhnIPoh³ </a:t>
            </a:r>
            <a:r>
              <a:rPr lang="en-US" sz="3000" b="1" dirty="0" err="1">
                <a:latin typeface="ML-Aathira" pitchFamily="82" charset="0"/>
              </a:rPr>
              <a:t>AYhm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Ir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mhcw</a:t>
            </a:r>
            <a:r>
              <a:rPr lang="en-US" sz="3000" b="1" dirty="0">
                <a:latin typeface="ML-Aathira" pitchFamily="82" charset="0"/>
              </a:rPr>
              <a:t>. Cu </a:t>
            </a:r>
            <a:r>
              <a:rPr lang="en-US" sz="3000" b="1" dirty="0" err="1">
                <a:latin typeface="ML-Aathira" pitchFamily="82" charset="0"/>
              </a:rPr>
              <a:t>Ir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mhcw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kzoIcn¡p¶hÀ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nXyPoh</a:t>
            </a:r>
            <a:r>
              <a:rPr lang="en-US" sz="3000" b="1" dirty="0">
                <a:latin typeface="ML-Aathira" pitchFamily="82" charset="0"/>
              </a:rPr>
              <a:t>\v </a:t>
            </a:r>
            <a:r>
              <a:rPr lang="en-US" sz="3000" b="1" dirty="0" err="1">
                <a:latin typeface="ML-Aathira" pitchFamily="82" charset="0"/>
              </a:rPr>
              <a:t>AhIminIfmbn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Xocp¶p</a:t>
            </a:r>
            <a:r>
              <a:rPr lang="en-US" sz="3000" b="1" dirty="0">
                <a:latin typeface="ML-Aathira" pitchFamily="82" charset="0"/>
              </a:rPr>
              <a:t>. \nXyPoh³ {]</a:t>
            </a:r>
            <a:r>
              <a:rPr lang="en-US" sz="3000" b="1" dirty="0" err="1">
                <a:latin typeface="ML-Aathira" pitchFamily="82" charset="0"/>
              </a:rPr>
              <a:t>Zm</a:t>
            </a:r>
            <a:r>
              <a:rPr lang="en-US" sz="3000" b="1" dirty="0">
                <a:latin typeface="ML-Aathira" pitchFamily="82" charset="0"/>
              </a:rPr>
              <a:t>\w </a:t>
            </a:r>
            <a:r>
              <a:rPr lang="en-US" sz="3000" b="1" dirty="0" err="1">
                <a:latin typeface="ML-Aathira" pitchFamily="82" charset="0"/>
              </a:rPr>
              <a:t>sN¿p</a:t>
            </a:r>
            <a:r>
              <a:rPr lang="en-US" sz="3000" b="1" dirty="0">
                <a:latin typeface="ML-Aathira" pitchFamily="82" charset="0"/>
              </a:rPr>
              <a:t>¶ Cu </a:t>
            </a:r>
            <a:r>
              <a:rPr lang="en-US" sz="3000" b="1" dirty="0" err="1">
                <a:latin typeface="ML-Aathira" pitchFamily="82" charset="0"/>
              </a:rPr>
              <a:t>Ir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mhcw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k`bneqsSbmWv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ap¡v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ÂIp¶Xv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4098" name="Picture 2" descr="D:\web photo\class 4\dmercy04a.jpg"/>
          <p:cNvPicPr>
            <a:picLocks noChangeAspect="1" noChangeArrowheads="1"/>
          </p:cNvPicPr>
          <p:nvPr/>
        </p:nvPicPr>
        <p:blipFill>
          <a:blip r:embed="rId2"/>
          <a:srcRect l="2847" t="564" r="2614" b="34715"/>
          <a:stretch>
            <a:fillRect/>
          </a:stretch>
        </p:blipFill>
        <p:spPr bwMode="auto">
          <a:xfrm>
            <a:off x="2857488" y="2890810"/>
            <a:ext cx="3500462" cy="39671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75562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~</a:t>
            </a:r>
            <a:r>
              <a:rPr lang="en-US" sz="3000" b="1" dirty="0" err="1">
                <a:latin typeface="ML-Aathira" pitchFamily="82" charset="0"/>
              </a:rPr>
              <a:t>henb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Pemib§fnÂ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n¶pw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IrjnbnS§fntebv¡v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Pew </a:t>
            </a:r>
            <a:r>
              <a:rPr lang="en-US" sz="3000" b="1" dirty="0" err="1">
                <a:latin typeface="ML-Aathira" pitchFamily="82" charset="0"/>
              </a:rPr>
              <a:t>sNdnb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oÀ¨mepIfneqsS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HgpIn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hbepIsf</a:t>
            </a:r>
            <a:r>
              <a:rPr lang="en-US" sz="3000" b="1" dirty="0">
                <a:latin typeface="ML-Aathira" pitchFamily="82" charset="0"/>
              </a:rPr>
              <a:t> \\bv¡p¶p. </a:t>
            </a:r>
            <a:r>
              <a:rPr lang="en-US" sz="3000" b="1" dirty="0" err="1">
                <a:latin typeface="ML-Aathira" pitchFamily="82" charset="0"/>
              </a:rPr>
              <a:t>NmepIfneqsS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HgpInsb¯p</a:t>
            </a:r>
            <a:r>
              <a:rPr lang="en-US" sz="3000" b="1" dirty="0">
                <a:latin typeface="ML-Aathira" pitchFamily="82" charset="0"/>
              </a:rPr>
              <a:t>¶ Pew </a:t>
            </a:r>
            <a:r>
              <a:rPr lang="en-US" sz="3000" b="1" dirty="0" err="1">
                <a:latin typeface="ML-Aathira" pitchFamily="82" charset="0"/>
              </a:rPr>
              <a:t>kky§sf</a:t>
            </a:r>
            <a:r>
              <a:rPr lang="en-US" sz="3000" b="1" dirty="0">
                <a:latin typeface="ML-Aathira" pitchFamily="82" charset="0"/>
              </a:rPr>
              <a:t> \\bv¡p¶p. Ah </a:t>
            </a:r>
            <a:r>
              <a:rPr lang="en-US" sz="3000" b="1" dirty="0" err="1">
                <a:latin typeface="ML-Aathira" pitchFamily="82" charset="0"/>
              </a:rPr>
              <a:t>hfÀ¶v</a:t>
            </a:r>
            <a:r>
              <a:rPr lang="en-US" sz="3000" b="1" dirty="0">
                <a:latin typeface="ML-Aathira" pitchFamily="82" charset="0"/>
              </a:rPr>
              <a:t> ^</a:t>
            </a:r>
            <a:r>
              <a:rPr lang="en-US" sz="3000" b="1" dirty="0" err="1">
                <a:latin typeface="ML-Aathira" pitchFamily="82" charset="0"/>
              </a:rPr>
              <a:t>eaWnbp¶p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5122" name="Picture 2" descr="D:\web photo\class 4\temporary5099ebd9a3174kuttanad.jpg"/>
          <p:cNvPicPr>
            <a:picLocks noChangeAspect="1" noChangeArrowheads="1"/>
          </p:cNvPicPr>
          <p:nvPr/>
        </p:nvPicPr>
        <p:blipFill>
          <a:blip r:embed="rId2"/>
          <a:srcRect t="16484"/>
          <a:stretch>
            <a:fillRect/>
          </a:stretch>
        </p:blipFill>
        <p:spPr bwMode="auto">
          <a:xfrm>
            <a:off x="1115434" y="2500306"/>
            <a:ext cx="6957028" cy="4357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357298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~\½fnte¡v ssZhnIPoh³ </a:t>
            </a:r>
            <a:r>
              <a:rPr lang="en-US" sz="3000" b="1" dirty="0" err="1">
                <a:latin typeface="ML-Aathira" pitchFamily="82" charset="0"/>
              </a:rPr>
              <a:t>F¯n¡p</a:t>
            </a:r>
            <a:r>
              <a:rPr lang="en-US" sz="3000" b="1" dirty="0">
                <a:latin typeface="ML-Aathira" pitchFamily="82" charset="0"/>
              </a:rPr>
              <a:t>¶ \</a:t>
            </a:r>
            <a:r>
              <a:rPr lang="en-US" sz="3000" b="1" dirty="0" err="1">
                <a:latin typeface="ML-Aathira" pitchFamily="82" charset="0"/>
              </a:rPr>
              <a:t>oÀ¨mepIfmWv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IqZmiIÄ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CutimbmIp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DdhnS¯nÂ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n¶pamWv</a:t>
            </a:r>
            <a:r>
              <a:rPr lang="en-US" sz="3000" b="1" dirty="0">
                <a:latin typeface="ML-Aathira" pitchFamily="82" charset="0"/>
              </a:rPr>
              <a:t> Cu \</a:t>
            </a:r>
            <a:r>
              <a:rPr lang="en-US" sz="3000" b="1" dirty="0" err="1">
                <a:latin typeface="ML-Aathira" pitchFamily="82" charset="0"/>
              </a:rPr>
              <a:t>oÀ¨mepIÄ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HgpIp¶Xv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3253933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ML-Aathira" pitchFamily="82" charset="0"/>
              </a:rPr>
              <a:t>IqZmi</a:t>
            </a:r>
            <a:r>
              <a:rPr lang="en-US" sz="3000" b="1" dirty="0">
                <a:latin typeface="ML-Aathira" pitchFamily="82" charset="0"/>
              </a:rPr>
              <a:t> F¶ </a:t>
            </a:r>
            <a:r>
              <a:rPr lang="en-US" sz="3000" b="1" dirty="0" err="1">
                <a:latin typeface="ML-Aathira" pitchFamily="82" charset="0"/>
              </a:rPr>
              <a:t>kpdnbm</a:t>
            </a:r>
            <a:r>
              <a:rPr lang="en-US" sz="3000" b="1" dirty="0">
                <a:latin typeface="ML-Aathira" pitchFamily="82" charset="0"/>
              </a:rPr>
              <a:t>\n </a:t>
            </a:r>
            <a:r>
              <a:rPr lang="en-US" sz="3000" b="1" dirty="0" err="1">
                <a:latin typeface="ML-Aathira" pitchFamily="82" charset="0"/>
              </a:rPr>
              <a:t>hm¡nsâ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AÀ°w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ML-Aathira" pitchFamily="82" charset="0"/>
              </a:rPr>
              <a:t>hnip²nIcn¡p¶ IÀ½w </a:t>
            </a:r>
            <a:r>
              <a:rPr lang="en-US" sz="3000" b="1" dirty="0" err="1">
                <a:latin typeface="ML-Aathira" pitchFamily="82" charset="0"/>
              </a:rPr>
              <a:t>F¶mWv</a:t>
            </a:r>
            <a:r>
              <a:rPr lang="en-US" sz="3000" b="1" dirty="0">
                <a:latin typeface="ML-Aathira" pitchFamily="82" charset="0"/>
              </a:rPr>
              <a:t>. ]m]</a:t>
            </a:r>
            <a:r>
              <a:rPr lang="en-US" sz="3000" b="1" dirty="0" err="1">
                <a:latin typeface="ML-Aathira" pitchFamily="82" charset="0"/>
              </a:rPr>
              <a:t>tamN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hpw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ssZhnIPoh</a:t>
            </a:r>
            <a:r>
              <a:rPr lang="en-US" sz="3000" b="1" dirty="0">
                <a:latin typeface="ML-Aathira" pitchFamily="82" charset="0"/>
              </a:rPr>
              <a:t>\pw \</a:t>
            </a:r>
            <a:r>
              <a:rPr lang="en-US" sz="3000" b="1" dirty="0" err="1">
                <a:latin typeface="ML-Aathira" pitchFamily="82" charset="0"/>
              </a:rPr>
              <a:t>ÂInbmWv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IqZmiIÄ</a:t>
            </a:r>
            <a:r>
              <a:rPr lang="en-US" sz="3000" b="1" dirty="0">
                <a:latin typeface="ML-Aathira" pitchFamily="82" charset="0"/>
              </a:rPr>
              <a:t> \s½ hnip²oIcn¡p¶Xv.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561446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~</a:t>
            </a:r>
            <a:r>
              <a:rPr lang="en-US" sz="3000" b="1" dirty="0" err="1">
                <a:latin typeface="ML-Aathira" pitchFamily="82" charset="0"/>
              </a:rPr>
              <a:t>AZriyamb</a:t>
            </a:r>
            <a:r>
              <a:rPr lang="en-US" sz="3000" b="1" dirty="0">
                <a:latin typeface="ML-Aathira" pitchFamily="82" charset="0"/>
              </a:rPr>
              <a:t> ssZhnIPoh³ \</a:t>
            </a:r>
            <a:r>
              <a:rPr lang="en-US" sz="3000" b="1" dirty="0" err="1">
                <a:latin typeface="ML-Aathira" pitchFamily="82" charset="0"/>
              </a:rPr>
              <a:t>ÂIn</a:t>
            </a:r>
            <a:r>
              <a:rPr lang="en-US" sz="3000" b="1" dirty="0">
                <a:latin typeface="ML-Aathira" pitchFamily="82" charset="0"/>
              </a:rPr>
              <a:t> \s½ hnip²oIcn¡pIbpw </a:t>
            </a:r>
            <a:r>
              <a:rPr lang="en-US" sz="3000" b="1" dirty="0" err="1">
                <a:latin typeface="ML-Aathira" pitchFamily="82" charset="0"/>
              </a:rPr>
              <a:t>iàns¸Sp¯pIbpw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sN¿p</a:t>
            </a:r>
            <a:r>
              <a:rPr lang="en-US" sz="3000" b="1" dirty="0">
                <a:latin typeface="ML-Aathira" pitchFamily="82" charset="0"/>
              </a:rPr>
              <a:t>¶, </a:t>
            </a:r>
            <a:r>
              <a:rPr lang="en-US" sz="3000" b="1" dirty="0" err="1">
                <a:latin typeface="ML-Aathira" pitchFamily="82" charset="0"/>
              </a:rPr>
              <a:t>CutimØm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n¨Xpw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Xncpk</a:t>
            </a:r>
            <a:r>
              <a:rPr lang="en-US" sz="3000" b="1" dirty="0">
                <a:latin typeface="ML-Aathira" pitchFamily="82" charset="0"/>
              </a:rPr>
              <a:t>` ]cnIÀ½w </a:t>
            </a:r>
            <a:r>
              <a:rPr lang="en-US" sz="3000" b="1" dirty="0" err="1">
                <a:latin typeface="ML-Aathira" pitchFamily="82" charset="0"/>
              </a:rPr>
              <a:t>sN¿p¶Xpamb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Zriyamb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ASbmf§fmWv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IqZmiIÄ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3561710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ML-Aathira" pitchFamily="82" charset="0"/>
              </a:rPr>
              <a:t>~</a:t>
            </a:r>
            <a:r>
              <a:rPr lang="en-US" sz="3000" b="1" dirty="0" err="1">
                <a:solidFill>
                  <a:srgbClr val="C00000"/>
                </a:solidFill>
                <a:latin typeface="ML-Aathira" pitchFamily="82" charset="0"/>
              </a:rPr>
              <a:t>IqZmiIfnÂ</a:t>
            </a:r>
            <a:r>
              <a:rPr lang="en-US" sz="3000" b="1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ML-Aathira" pitchFamily="82" charset="0"/>
              </a:rPr>
              <a:t>BZys</a:t>
            </a:r>
            <a:r>
              <a:rPr lang="en-US" sz="3000" b="1" dirty="0">
                <a:solidFill>
                  <a:srgbClr val="C00000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C00000"/>
                </a:solidFill>
                <a:latin typeface="ML-Aathira" pitchFamily="82" charset="0"/>
              </a:rPr>
              <a:t>aqs</a:t>
            </a:r>
            <a:r>
              <a:rPr lang="en-US" sz="3000" b="1" dirty="0">
                <a:solidFill>
                  <a:srgbClr val="C00000"/>
                </a:solidFill>
                <a:latin typeface="ML-Aathira" pitchFamily="82" charset="0"/>
              </a:rPr>
              <a:t>¶®w {]</a:t>
            </a:r>
            <a:r>
              <a:rPr lang="en-US" sz="3000" b="1" dirty="0" err="1">
                <a:solidFill>
                  <a:srgbClr val="C00000"/>
                </a:solidFill>
                <a:latin typeface="ML-Aathira" pitchFamily="82" charset="0"/>
              </a:rPr>
              <a:t>thiIIqZmiIÄ</a:t>
            </a:r>
            <a:r>
              <a:rPr lang="en-US" sz="3000" b="1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ML-Aathira" pitchFamily="82" charset="0"/>
              </a:rPr>
              <a:t>F¶v</a:t>
            </a:r>
            <a:r>
              <a:rPr lang="en-US" sz="3000" b="1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ML-Aathira" pitchFamily="82" charset="0"/>
              </a:rPr>
              <a:t>Adnbs¸Sp¶p</a:t>
            </a:r>
            <a:r>
              <a:rPr lang="en-US" sz="3000" b="1" dirty="0">
                <a:solidFill>
                  <a:srgbClr val="C0000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C00000"/>
                </a:solidFill>
                <a:latin typeface="ML-Aathira" pitchFamily="82" charset="0"/>
              </a:rPr>
              <a:t>ChbneqsSbmWv</a:t>
            </a:r>
            <a:r>
              <a:rPr lang="en-US" sz="3000" b="1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ML-Aathira" pitchFamily="82" charset="0"/>
              </a:rPr>
              <a:t>hyàn</a:t>
            </a:r>
            <a:r>
              <a:rPr lang="en-US" sz="3000" b="1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ML-Aathira" pitchFamily="82" charset="0"/>
              </a:rPr>
              <a:t>CutimbpambpÅ</a:t>
            </a:r>
            <a:r>
              <a:rPr lang="en-US" sz="3000" b="1" dirty="0">
                <a:solidFill>
                  <a:srgbClr val="C00000"/>
                </a:solidFill>
                <a:latin typeface="ML-Aathira" pitchFamily="82" charset="0"/>
              </a:rPr>
              <a:t> _</a:t>
            </a:r>
            <a:r>
              <a:rPr lang="en-US" sz="3000" b="1" dirty="0" err="1">
                <a:solidFill>
                  <a:srgbClr val="C00000"/>
                </a:solidFill>
                <a:latin typeface="ML-Aathira" pitchFamily="82" charset="0"/>
              </a:rPr>
              <a:t>Ô¯ntebv¡pw</a:t>
            </a:r>
            <a:r>
              <a:rPr lang="en-US" sz="3000" b="1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ML-Aathira" pitchFamily="82" charset="0"/>
              </a:rPr>
              <a:t>k`mPnhnX¯ntebv¡pw</a:t>
            </a:r>
            <a:r>
              <a:rPr lang="en-US" sz="3000" b="1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ML-Aathira" pitchFamily="82" charset="0"/>
              </a:rPr>
              <a:t>IS¶phcp¶Xv</a:t>
            </a:r>
            <a:r>
              <a:rPr lang="en-US" sz="3000" b="1" dirty="0">
                <a:solidFill>
                  <a:srgbClr val="C0000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909</TotalTime>
  <Words>372</Words>
  <Application>Microsoft Office PowerPoint</Application>
  <PresentationFormat>On-screen Show (4:3)</PresentationFormat>
  <Paragraphs>77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109</cp:revision>
  <dcterms:created xsi:type="dcterms:W3CDTF">2013-05-28T05:25:40Z</dcterms:created>
  <dcterms:modified xsi:type="dcterms:W3CDTF">2013-12-02T05:39:42Z</dcterms:modified>
</cp:coreProperties>
</file>